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2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84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73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70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87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29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10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98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64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42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3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B6027-DACA-42F6-A86F-CA8919D54002}" type="datetimeFigureOut">
              <a:rPr lang="zh-TW" altLang="en-US" smtClean="0"/>
              <a:t>2023/2/16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3CEC0-12DB-4198-A928-6DF4F6C52A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32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928" y="1940"/>
            <a:ext cx="9342964" cy="685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3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79" y="0"/>
            <a:ext cx="92965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735" y="0"/>
            <a:ext cx="93174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855" y="0"/>
            <a:ext cx="93557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733" y="0"/>
            <a:ext cx="9339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510" y="0"/>
            <a:ext cx="95270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8829" y="0"/>
            <a:ext cx="9324599" cy="6858000"/>
          </a:xfrm>
        </p:spPr>
      </p:pic>
    </p:spTree>
    <p:extLst>
      <p:ext uri="{BB962C8B-B14F-4D97-AF65-F5344CB8AC3E}">
        <p14:creationId xmlns:p14="http://schemas.microsoft.com/office/powerpoint/2010/main" val="28359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930" y="0"/>
            <a:ext cx="9349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878" y="0"/>
            <a:ext cx="9305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346" y="0"/>
            <a:ext cx="9370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733" y="0"/>
            <a:ext cx="9339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492" y="0"/>
            <a:ext cx="93589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2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870" y="0"/>
            <a:ext cx="93277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00" y="0"/>
            <a:ext cx="9361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0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76" y="0"/>
            <a:ext cx="9293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4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如螢幕大小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xd</dc:creator>
  <cp:lastModifiedBy>xd</cp:lastModifiedBy>
  <cp:revision>1</cp:revision>
  <dcterms:created xsi:type="dcterms:W3CDTF">2023-02-16T09:37:38Z</dcterms:created>
  <dcterms:modified xsi:type="dcterms:W3CDTF">2023-02-16T09:41:53Z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936002</vt:lpwstr>
  </property>
  <property fmtid="{D5CDD505-2E9C-101B-9397-08002B2CF9AE}" name="NXPowerLiteSettings" pid="3">
    <vt:lpwstr>C300050004A000</vt:lpwstr>
  </property>
  <property fmtid="{D5CDD505-2E9C-101B-9397-08002B2CF9AE}" name="NXPowerLiteVersion" pid="4">
    <vt:lpwstr>D8.0.2</vt:lpwstr>
  </property>
</Properties>
</file>